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1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8E915-57D9-4525-A39A-222693233AA2}" v="3" dt="2023-04-10T01:05:32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Wilsmore" userId="494d9a8bd074473c" providerId="LiveId" clId="{6448E915-57D9-4525-A39A-222693233AA2}"/>
    <pc:docChg chg="undo custSel addSld modSld sldOrd">
      <pc:chgData name="Tony Wilsmore" userId="494d9a8bd074473c" providerId="LiveId" clId="{6448E915-57D9-4525-A39A-222693233AA2}" dt="2023-04-10T01:17:00.528" v="1515" actId="20577"/>
      <pc:docMkLst>
        <pc:docMk/>
      </pc:docMkLst>
      <pc:sldChg chg="addSp modSp mod setBg setClrOvrMap">
        <pc:chgData name="Tony Wilsmore" userId="494d9a8bd074473c" providerId="LiveId" clId="{6448E915-57D9-4525-A39A-222693233AA2}" dt="2023-04-10T00:12:25.226" v="1032" actId="26606"/>
        <pc:sldMkLst>
          <pc:docMk/>
          <pc:sldMk cId="3518022403" sldId="256"/>
        </pc:sldMkLst>
        <pc:spChg chg="mo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2" creationId="{421EF55F-7F43-5307-1182-1D0BBABB3CB2}"/>
          </ac:spMkLst>
        </pc:spChg>
        <pc:spChg chg="mo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3" creationId="{E562383B-53FE-3022-C109-DC8FA055B58A}"/>
          </ac:spMkLst>
        </pc:spChg>
        <pc:spChg chg="ad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9" creationId="{0671A8AE-40A1-4631-A6B8-581AFF065482}"/>
          </ac:spMkLst>
        </pc:spChg>
        <pc:spChg chg="ad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11" creationId="{AB58EF07-17C2-48CF-ABB0-EEF1F17CB8F0}"/>
          </ac:spMkLst>
        </pc:spChg>
        <pc:spChg chg="ad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13" creationId="{AF2F604E-43BE-4DC3-B983-E071523364F8}"/>
          </ac:spMkLst>
        </pc:spChg>
        <pc:spChg chg="add">
          <ac:chgData name="Tony Wilsmore" userId="494d9a8bd074473c" providerId="LiveId" clId="{6448E915-57D9-4525-A39A-222693233AA2}" dt="2023-04-10T00:12:25.226" v="1032" actId="26606"/>
          <ac:spMkLst>
            <pc:docMk/>
            <pc:sldMk cId="3518022403" sldId="256"/>
            <ac:spMk id="15" creationId="{08C9B587-E65E-4B52-B37C-ABEBB6E87928}"/>
          </ac:spMkLst>
        </pc:spChg>
        <pc:picChg chg="add">
          <ac:chgData name="Tony Wilsmore" userId="494d9a8bd074473c" providerId="LiveId" clId="{6448E915-57D9-4525-A39A-222693233AA2}" dt="2023-04-10T00:12:25.226" v="1032" actId="26606"/>
          <ac:picMkLst>
            <pc:docMk/>
            <pc:sldMk cId="3518022403" sldId="256"/>
            <ac:picMk id="5" creationId="{CF64B2D0-EA0E-3580-8D8F-F2B0FF3F2973}"/>
          </ac:picMkLst>
        </pc:picChg>
      </pc:sldChg>
      <pc:sldChg chg="modSp mod">
        <pc:chgData name="Tony Wilsmore" userId="494d9a8bd074473c" providerId="LiveId" clId="{6448E915-57D9-4525-A39A-222693233AA2}" dt="2023-04-10T01:12:44.860" v="1338" actId="20577"/>
        <pc:sldMkLst>
          <pc:docMk/>
          <pc:sldMk cId="750657390" sldId="257"/>
        </pc:sldMkLst>
        <pc:spChg chg="mod">
          <ac:chgData name="Tony Wilsmore" userId="494d9a8bd074473c" providerId="LiveId" clId="{6448E915-57D9-4525-A39A-222693233AA2}" dt="2023-04-10T01:12:26.213" v="1334" actId="20577"/>
          <ac:spMkLst>
            <pc:docMk/>
            <pc:sldMk cId="750657390" sldId="257"/>
            <ac:spMk id="2" creationId="{A3426017-73DF-3B72-E142-F5C52D5D8835}"/>
          </ac:spMkLst>
        </pc:spChg>
        <pc:spChg chg="mod">
          <ac:chgData name="Tony Wilsmore" userId="494d9a8bd074473c" providerId="LiveId" clId="{6448E915-57D9-4525-A39A-222693233AA2}" dt="2023-04-10T01:12:44.860" v="1338" actId="20577"/>
          <ac:spMkLst>
            <pc:docMk/>
            <pc:sldMk cId="750657390" sldId="257"/>
            <ac:spMk id="3" creationId="{D76A6593-8B1F-B26C-AF33-703F8030546A}"/>
          </ac:spMkLst>
        </pc:spChg>
      </pc:sldChg>
      <pc:sldChg chg="modSp mod">
        <pc:chgData name="Tony Wilsmore" userId="494d9a8bd074473c" providerId="LiveId" clId="{6448E915-57D9-4525-A39A-222693233AA2}" dt="2023-04-10T01:14:49.261" v="1426" actId="20577"/>
        <pc:sldMkLst>
          <pc:docMk/>
          <pc:sldMk cId="3528193764" sldId="259"/>
        </pc:sldMkLst>
        <pc:spChg chg="mod">
          <ac:chgData name="Tony Wilsmore" userId="494d9a8bd074473c" providerId="LiveId" clId="{6448E915-57D9-4525-A39A-222693233AA2}" dt="2023-04-08T07:16:02.967" v="818" actId="20577"/>
          <ac:spMkLst>
            <pc:docMk/>
            <pc:sldMk cId="3528193764" sldId="259"/>
            <ac:spMk id="2" creationId="{81872E3A-A8B7-994C-BC86-C6537C14EE48}"/>
          </ac:spMkLst>
        </pc:spChg>
        <pc:spChg chg="mod">
          <ac:chgData name="Tony Wilsmore" userId="494d9a8bd074473c" providerId="LiveId" clId="{6448E915-57D9-4525-A39A-222693233AA2}" dt="2023-04-10T01:14:49.261" v="1426" actId="20577"/>
          <ac:spMkLst>
            <pc:docMk/>
            <pc:sldMk cId="3528193764" sldId="259"/>
            <ac:spMk id="3" creationId="{FD2B35BB-5FDB-ADA1-1DFB-BBBA50CA1B10}"/>
          </ac:spMkLst>
        </pc:spChg>
      </pc:sldChg>
      <pc:sldChg chg="modSp mod">
        <pc:chgData name="Tony Wilsmore" userId="494d9a8bd074473c" providerId="LiveId" clId="{6448E915-57D9-4525-A39A-222693233AA2}" dt="2023-04-10T01:12:00.807" v="1328" actId="20577"/>
        <pc:sldMkLst>
          <pc:docMk/>
          <pc:sldMk cId="417609475" sldId="260"/>
        </pc:sldMkLst>
        <pc:spChg chg="mod">
          <ac:chgData name="Tony Wilsmore" userId="494d9a8bd074473c" providerId="LiveId" clId="{6448E915-57D9-4525-A39A-222693233AA2}" dt="2023-04-08T02:20:23.888" v="47" actId="1076"/>
          <ac:spMkLst>
            <pc:docMk/>
            <pc:sldMk cId="417609475" sldId="260"/>
            <ac:spMk id="2" creationId="{94C93629-5081-1E0F-B26F-8BB78F279FB2}"/>
          </ac:spMkLst>
        </pc:spChg>
        <pc:spChg chg="mod">
          <ac:chgData name="Tony Wilsmore" userId="494d9a8bd074473c" providerId="LiveId" clId="{6448E915-57D9-4525-A39A-222693233AA2}" dt="2023-04-10T01:12:00.807" v="1328" actId="20577"/>
          <ac:spMkLst>
            <pc:docMk/>
            <pc:sldMk cId="417609475" sldId="260"/>
            <ac:spMk id="3" creationId="{84D1A52A-8B4F-9D22-146F-AD7A8A763F4A}"/>
          </ac:spMkLst>
        </pc:spChg>
      </pc:sldChg>
      <pc:sldChg chg="modSp new mod">
        <pc:chgData name="Tony Wilsmore" userId="494d9a8bd074473c" providerId="LiveId" clId="{6448E915-57D9-4525-A39A-222693233AA2}" dt="2023-04-08T07:17:03.728" v="820" actId="20577"/>
        <pc:sldMkLst>
          <pc:docMk/>
          <pc:sldMk cId="2944910133" sldId="261"/>
        </pc:sldMkLst>
        <pc:spChg chg="mod">
          <ac:chgData name="Tony Wilsmore" userId="494d9a8bd074473c" providerId="LiveId" clId="{6448E915-57D9-4525-A39A-222693233AA2}" dt="2023-04-08T07:15:51.190" v="814" actId="20577"/>
          <ac:spMkLst>
            <pc:docMk/>
            <pc:sldMk cId="2944910133" sldId="261"/>
            <ac:spMk id="2" creationId="{E484733F-A6DD-A944-0604-8FC5CFA4D82B}"/>
          </ac:spMkLst>
        </pc:spChg>
        <pc:spChg chg="mod">
          <ac:chgData name="Tony Wilsmore" userId="494d9a8bd074473c" providerId="LiveId" clId="{6448E915-57D9-4525-A39A-222693233AA2}" dt="2023-04-08T07:17:03.728" v="820" actId="20577"/>
          <ac:spMkLst>
            <pc:docMk/>
            <pc:sldMk cId="2944910133" sldId="261"/>
            <ac:spMk id="3" creationId="{467C5CAC-277A-D0CD-5CDB-4480081E08B1}"/>
          </ac:spMkLst>
        </pc:spChg>
      </pc:sldChg>
      <pc:sldChg chg="addSp delSp modSp new mod setBg">
        <pc:chgData name="Tony Wilsmore" userId="494d9a8bd074473c" providerId="LiveId" clId="{6448E915-57D9-4525-A39A-222693233AA2}" dt="2023-04-10T00:03:32.407" v="839" actId="26606"/>
        <pc:sldMkLst>
          <pc:docMk/>
          <pc:sldMk cId="1225957958" sldId="262"/>
        </pc:sldMkLst>
        <pc:spChg chg="del mod">
          <ac:chgData name="Tony Wilsmore" userId="494d9a8bd074473c" providerId="LiveId" clId="{6448E915-57D9-4525-A39A-222693233AA2}" dt="2023-04-10T00:03:15.258" v="838" actId="478"/>
          <ac:spMkLst>
            <pc:docMk/>
            <pc:sldMk cId="1225957958" sldId="262"/>
            <ac:spMk id="2" creationId="{CCE1A976-F15A-2217-D836-53977224387B}"/>
          </ac:spMkLst>
        </pc:spChg>
        <pc:spChg chg="del">
          <ac:chgData name="Tony Wilsmore" userId="494d9a8bd074473c" providerId="LiveId" clId="{6448E915-57D9-4525-A39A-222693233AA2}" dt="2023-04-09T23:55:26.115" v="830" actId="931"/>
          <ac:spMkLst>
            <pc:docMk/>
            <pc:sldMk cId="1225957958" sldId="262"/>
            <ac:spMk id="3" creationId="{2DA26689-44B9-5C97-B1CC-0E47BC84D61C}"/>
          </ac:spMkLst>
        </pc:spChg>
        <pc:spChg chg="add del">
          <ac:chgData name="Tony Wilsmore" userId="494d9a8bd074473c" providerId="LiveId" clId="{6448E915-57D9-4525-A39A-222693233AA2}" dt="2023-04-10T00:03:32.407" v="839" actId="26606"/>
          <ac:spMkLst>
            <pc:docMk/>
            <pc:sldMk cId="1225957958" sldId="262"/>
            <ac:spMk id="14" creationId="{7C9BE72A-4F97-4FA0-AF09-2C65D071CFF3}"/>
          </ac:spMkLst>
        </pc:spChg>
        <pc:spChg chg="add">
          <ac:chgData name="Tony Wilsmore" userId="494d9a8bd074473c" providerId="LiveId" clId="{6448E915-57D9-4525-A39A-222693233AA2}" dt="2023-04-10T00:03:32.407" v="839" actId="26606"/>
          <ac:spMkLst>
            <pc:docMk/>
            <pc:sldMk cId="1225957958" sldId="262"/>
            <ac:spMk id="19" creationId="{AA3CC463-F933-4AC4-86E1-5AC14B0C3163}"/>
          </ac:spMkLst>
        </pc:spChg>
        <pc:spChg chg="add">
          <ac:chgData name="Tony Wilsmore" userId="494d9a8bd074473c" providerId="LiveId" clId="{6448E915-57D9-4525-A39A-222693233AA2}" dt="2023-04-10T00:03:32.407" v="839" actId="26606"/>
          <ac:spMkLst>
            <pc:docMk/>
            <pc:sldMk cId="1225957958" sldId="262"/>
            <ac:spMk id="21" creationId="{6025D2DB-A12A-44DB-B00E-F4D622329EDD}"/>
          </ac:spMkLst>
        </pc:spChg>
        <pc:spChg chg="add">
          <ac:chgData name="Tony Wilsmore" userId="494d9a8bd074473c" providerId="LiveId" clId="{6448E915-57D9-4525-A39A-222693233AA2}" dt="2023-04-10T00:03:32.407" v="839" actId="26606"/>
          <ac:spMkLst>
            <pc:docMk/>
            <pc:sldMk cId="1225957958" sldId="262"/>
            <ac:spMk id="23" creationId="{CE7E7877-F64E-4EEA-B778-138031EFF874}"/>
          </ac:spMkLst>
        </pc:spChg>
        <pc:spChg chg="add">
          <ac:chgData name="Tony Wilsmore" userId="494d9a8bd074473c" providerId="LiveId" clId="{6448E915-57D9-4525-A39A-222693233AA2}" dt="2023-04-10T00:03:32.407" v="839" actId="26606"/>
          <ac:spMkLst>
            <pc:docMk/>
            <pc:sldMk cId="1225957958" sldId="262"/>
            <ac:spMk id="25" creationId="{7DD6C4F3-70FD-4F13-919C-702EE4886499}"/>
          </ac:spMkLst>
        </pc:spChg>
        <pc:picChg chg="add mod ord">
          <ac:chgData name="Tony Wilsmore" userId="494d9a8bd074473c" providerId="LiveId" clId="{6448E915-57D9-4525-A39A-222693233AA2}" dt="2023-04-10T00:03:32.407" v="839" actId="26606"/>
          <ac:picMkLst>
            <pc:docMk/>
            <pc:sldMk cId="1225957958" sldId="262"/>
            <ac:picMk id="5" creationId="{E3269F59-4E2C-D7A1-E57E-360222DC1DAF}"/>
          </ac:picMkLst>
        </pc:picChg>
        <pc:picChg chg="add mod ord">
          <ac:chgData name="Tony Wilsmore" userId="494d9a8bd074473c" providerId="LiveId" clId="{6448E915-57D9-4525-A39A-222693233AA2}" dt="2023-04-10T00:03:32.407" v="839" actId="26606"/>
          <ac:picMkLst>
            <pc:docMk/>
            <pc:sldMk cId="1225957958" sldId="262"/>
            <ac:picMk id="7" creationId="{24C72619-77F0-8551-5AF1-160296ACCA7F}"/>
          </ac:picMkLst>
        </pc:picChg>
        <pc:picChg chg="add mod">
          <ac:chgData name="Tony Wilsmore" userId="494d9a8bd074473c" providerId="LiveId" clId="{6448E915-57D9-4525-A39A-222693233AA2}" dt="2023-04-10T00:03:32.407" v="839" actId="26606"/>
          <ac:picMkLst>
            <pc:docMk/>
            <pc:sldMk cId="1225957958" sldId="262"/>
            <ac:picMk id="9" creationId="{FA86DE75-57A7-9EE2-CEB9-D38DB24D1ADA}"/>
          </ac:picMkLst>
        </pc:picChg>
      </pc:sldChg>
      <pc:sldChg chg="addSp delSp modSp new mod ord setBg">
        <pc:chgData name="Tony Wilsmore" userId="494d9a8bd074473c" providerId="LiveId" clId="{6448E915-57D9-4525-A39A-222693233AA2}" dt="2023-04-10T01:17:00.528" v="1515" actId="20577"/>
        <pc:sldMkLst>
          <pc:docMk/>
          <pc:sldMk cId="595276822" sldId="263"/>
        </pc:sldMkLst>
        <pc:spChg chg="del mod">
          <ac:chgData name="Tony Wilsmore" userId="494d9a8bd074473c" providerId="LiveId" clId="{6448E915-57D9-4525-A39A-222693233AA2}" dt="2023-04-10T01:04:43.463" v="1178" actId="478"/>
          <ac:spMkLst>
            <pc:docMk/>
            <pc:sldMk cId="595276822" sldId="263"/>
            <ac:spMk id="2" creationId="{AC4C818B-D909-51A4-B8E5-4303097A1879}"/>
          </ac:spMkLst>
        </pc:spChg>
        <pc:spChg chg="del mod">
          <ac:chgData name="Tony Wilsmore" userId="494d9a8bd074473c" providerId="LiveId" clId="{6448E915-57D9-4525-A39A-222693233AA2}" dt="2023-04-10T01:05:32.610" v="1180" actId="931"/>
          <ac:spMkLst>
            <pc:docMk/>
            <pc:sldMk cId="595276822" sldId="263"/>
            <ac:spMk id="3" creationId="{1B1C44D5-D009-DFDF-C3ED-D28A5695E027}"/>
          </ac:spMkLst>
        </pc:spChg>
        <pc:spChg chg="add mod">
          <ac:chgData name="Tony Wilsmore" userId="494d9a8bd074473c" providerId="LiveId" clId="{6448E915-57D9-4525-A39A-222693233AA2}" dt="2023-04-10T01:17:00.528" v="1515" actId="20577"/>
          <ac:spMkLst>
            <pc:docMk/>
            <pc:sldMk cId="595276822" sldId="263"/>
            <ac:spMk id="11" creationId="{F72589C6-7065-D8D9-6CFF-389C2AA2B7B0}"/>
          </ac:spMkLst>
        </pc:spChg>
        <pc:spChg chg="add">
          <ac:chgData name="Tony Wilsmore" userId="494d9a8bd074473c" providerId="LiveId" clId="{6448E915-57D9-4525-A39A-222693233AA2}" dt="2023-04-10T01:15:09.415" v="1427" actId="26606"/>
          <ac:spMkLst>
            <pc:docMk/>
            <pc:sldMk cId="595276822" sldId="263"/>
            <ac:spMk id="14" creationId="{63F5877B-98C7-49DD-83AB-0F6F57CB6543}"/>
          </ac:spMkLst>
        </pc:spChg>
        <pc:spChg chg="add">
          <ac:chgData name="Tony Wilsmore" userId="494d9a8bd074473c" providerId="LiveId" clId="{6448E915-57D9-4525-A39A-222693233AA2}" dt="2023-04-10T01:15:09.415" v="1427" actId="26606"/>
          <ac:spMkLst>
            <pc:docMk/>
            <pc:sldMk cId="595276822" sldId="263"/>
            <ac:spMk id="16" creationId="{4EA91930-66BC-4C41-B4F5-C31EB216F64B}"/>
          </ac:spMkLst>
        </pc:spChg>
        <pc:spChg chg="add">
          <ac:chgData name="Tony Wilsmore" userId="494d9a8bd074473c" providerId="LiveId" clId="{6448E915-57D9-4525-A39A-222693233AA2}" dt="2023-04-10T01:15:09.415" v="1427" actId="26606"/>
          <ac:spMkLst>
            <pc:docMk/>
            <pc:sldMk cId="595276822" sldId="263"/>
            <ac:spMk id="18" creationId="{6313CF8F-B436-401E-9575-DE0F8E8B5B17}"/>
          </ac:spMkLst>
        </pc:spChg>
        <pc:spChg chg="add">
          <ac:chgData name="Tony Wilsmore" userId="494d9a8bd074473c" providerId="LiveId" clId="{6448E915-57D9-4525-A39A-222693233AA2}" dt="2023-04-10T01:15:09.415" v="1427" actId="26606"/>
          <ac:spMkLst>
            <pc:docMk/>
            <pc:sldMk cId="595276822" sldId="263"/>
            <ac:spMk id="20" creationId="{2A38CFE9-C30A-4551-ACCB-D5808FBC39CD}"/>
          </ac:spMkLst>
        </pc:spChg>
        <pc:spChg chg="add">
          <ac:chgData name="Tony Wilsmore" userId="494d9a8bd074473c" providerId="LiveId" clId="{6448E915-57D9-4525-A39A-222693233AA2}" dt="2023-04-10T01:15:09.415" v="1427" actId="26606"/>
          <ac:spMkLst>
            <pc:docMk/>
            <pc:sldMk cId="595276822" sldId="263"/>
            <ac:spMk id="22" creationId="{67EF550F-47CE-4FB2-9DAC-12AD835C833D}"/>
          </ac:spMkLst>
        </pc:spChg>
        <pc:picChg chg="add mod ord">
          <ac:chgData name="Tony Wilsmore" userId="494d9a8bd074473c" providerId="LiveId" clId="{6448E915-57D9-4525-A39A-222693233AA2}" dt="2023-04-10T01:15:09.415" v="1427" actId="26606"/>
          <ac:picMkLst>
            <pc:docMk/>
            <pc:sldMk cId="595276822" sldId="263"/>
            <ac:picMk id="5" creationId="{63B4231C-479A-BCC8-8413-714F13D62A5F}"/>
          </ac:picMkLst>
        </pc:picChg>
        <pc:picChg chg="add mod ord">
          <ac:chgData name="Tony Wilsmore" userId="494d9a8bd074473c" providerId="LiveId" clId="{6448E915-57D9-4525-A39A-222693233AA2}" dt="2023-04-10T01:16:09.162" v="1468" actId="1076"/>
          <ac:picMkLst>
            <pc:docMk/>
            <pc:sldMk cId="595276822" sldId="263"/>
            <ac:picMk id="7" creationId="{E6D344E2-8C10-CD1E-F5CC-3DD5FAE398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F882-7781-7048-0615-3AA9775F2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8A58F-217A-B671-C3BB-5BF166CD3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97B5C-DF15-0393-E1FA-E69B3CE3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DBFC-16FC-CE2B-9B90-BE46F233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5469-4A8D-166D-762B-7B4BC7C9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63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1993-543B-7B31-57FF-7FCDB9D6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D9BE8-7975-9DD8-1B39-650D80F5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F1C2-E1B2-0880-CE14-A9727260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DC5A-BAF2-A156-F35E-DA70899F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3781-8328-2A7C-D0C3-A14B5DA8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5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89E3B-0523-0079-A52B-518E86B79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70B1-3E2E-D9E1-EF40-0FEAAE6B7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A0D54-2565-163F-586F-522C0C3D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678F-98EB-8FAD-D259-C54F203C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E6E2-508C-B946-B5B1-5BF811F9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7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7BA7-E2E2-263D-2575-9A1F93FC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3B8E-A9A2-3F65-D7DD-70E082D9E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23AD0-3241-7E50-A418-E8F42CC7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568-5F24-E75F-E7A2-8BB3F5A6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F102-4668-C2F9-FB55-C146EBA9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38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F999-AB8C-18CD-3EB6-86BEC6F1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29D5A-C3D5-C59A-4648-DA57DF78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A4D4-E51D-ADD9-A08B-25E28BE8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B96D3-5183-F7B0-296A-BEA8B3FD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4980-F4E3-3E9E-382C-B9B5C681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83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C8EB-0A66-05AC-F1F3-5A1D4BAF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AE77-7B53-E1E7-6DA3-52C193D49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6F9F-EE83-A71A-7902-EAA67874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87128-CC3A-F0B1-8981-F7ADD5C2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DA7B1-8E9B-A26B-8E7E-4E25CFF3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6B86-1BE1-6193-A5E8-46F60594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2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E6EC-ED40-5C1A-DE94-32389964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D3585-4B31-F88D-31CB-1F1FA4F7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13E67-C1F8-D6EC-E050-AE185478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CFB3B-E107-AAD4-823C-1BF1582B3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776A3-9ACB-6E7A-0B0D-BA7E91750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8E24C-93BD-6334-D422-CC4FACE9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5E6EE-DF4B-B7BB-2B00-8CF00869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7BF98-92ED-FF7C-97A2-A7C5471C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6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1F44-8D0A-7674-CC56-B47295B5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C13D4-39DB-E74C-E5C3-96025FD7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37F23-0AF2-B5C5-F895-7AD8E24A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C4CF3-B726-5E70-F60C-0DB38488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12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FCEF5-9E95-0686-9172-1DA12EF0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BD246-1559-1257-D886-83E189E5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32D2F-BFB6-3948-DFE6-80AAF05B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0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724D-1790-E8F2-9F9B-56971305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620B-AE8B-CB21-ECEC-771F8C19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21D66-1A3C-71A1-4BB2-1CCBAF0A7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C746-90A3-597C-F09C-4E9165C8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AACA9-A275-BAAF-B3B5-C4209D6F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1C79F-F190-9BBA-D4AB-FBE20693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8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1B28-899A-EBE0-BC2F-B93CCEC6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25874-C5E2-1450-9A19-D9A3DB950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1F7FB-7D08-A11F-DA50-EFDD6D649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10E65-ABBF-84AC-FC18-46C30A6C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8EB91-8766-A413-C33A-BD1C4A9F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9D79B-C3A4-BDA4-CF93-D4D18764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4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16DD6-FFBB-1B72-9C74-98832A27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CF7B-473E-837F-23EE-D161804A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2F010-811E-B170-65EA-009763613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918-C14F-4419-B5C4-70D7979BA7F5}" type="datetimeFigureOut">
              <a:rPr lang="en-AU" smtClean="0"/>
              <a:t>10/04/2023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63CA-892D-10B3-3E94-4419B99D7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CFB4-AB7A-17CC-498A-3E068902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BD11-D2BB-4F77-B32C-3870F668DC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95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bee.com/instructions-and-resources/how-to-extract-honey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.wa.gov.au/pest-insects/argentine-ants?page=0%2C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ney in beehive">
            <a:extLst>
              <a:ext uri="{FF2B5EF4-FFF2-40B4-BE49-F238E27FC236}">
                <a16:creationId xmlns:a16="http://schemas.microsoft.com/office/drawing/2014/main" id="{CF64B2D0-EA0E-3580-8D8F-F2B0FF3F2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8" r="555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F55F-7F43-5307-1182-1D0BBABB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AU" sz="4800"/>
              <a:t>Extracting honey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2383B-53FE-3022-C109-DC8FA055B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2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6017-73DF-3B72-E142-F5C52D5D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 wont recreate the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6593-8B1F-B26C-AF33-703F8030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info and options on how to extract go to: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https://www.betterbee.com/instructions-and-resources/how-to-extract-honey.asp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Or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month’s copy of the </a:t>
            </a:r>
            <a:r>
              <a:rPr lang="en-AU" dirty="0" err="1"/>
              <a:t>The</a:t>
            </a:r>
            <a:r>
              <a:rPr lang="en-AU" dirty="0"/>
              <a:t> Australian Beekeeper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65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B88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A86DE75-57A7-9EE2-CEB9-D38DB24D1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15793" b="-2"/>
          <a:stretch/>
        </p:blipFill>
        <p:spPr>
          <a:xfrm>
            <a:off x="1284822" y="643467"/>
            <a:ext cx="2530399" cy="24756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B88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uple of women cooking in a kitchen&#10;&#10;Description automatically generated with low confidence">
            <a:extLst>
              <a:ext uri="{FF2B5EF4-FFF2-40B4-BE49-F238E27FC236}">
                <a16:creationId xmlns:a16="http://schemas.microsoft.com/office/drawing/2014/main" id="{24C72619-77F0-8551-5AF1-160296ACC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15647" b="-2"/>
          <a:stretch/>
        </p:blipFill>
        <p:spPr>
          <a:xfrm>
            <a:off x="1281653" y="3748194"/>
            <a:ext cx="2536736" cy="24716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3269F59-4E2C-D7A1-E57E-360222DC1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17883"/>
          <a:stretch/>
        </p:blipFill>
        <p:spPr>
          <a:xfrm>
            <a:off x="5504098" y="650497"/>
            <a:ext cx="56914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2E3A-A8B7-994C-BC86-C6537C14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and tricks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35BB-5FDB-ADA1-1DFB-BBBA50CA1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Extract while the honey is warm.</a:t>
            </a:r>
          </a:p>
          <a:p>
            <a:r>
              <a:rPr lang="en-AU" dirty="0"/>
              <a:t>Use a bee escape board to clear honey boxes</a:t>
            </a:r>
          </a:p>
          <a:p>
            <a:r>
              <a:rPr lang="en-AU" dirty="0"/>
              <a:t>A plastic container box with a piece of wood and nail for decapping is an option.</a:t>
            </a:r>
          </a:p>
          <a:p>
            <a:r>
              <a:rPr lang="en-AU" dirty="0"/>
              <a:t>A paint strainer bag over a food grade container can be used to sieve the honey. Use piece of string to tie the strainer bag on the container.</a:t>
            </a:r>
          </a:p>
          <a:p>
            <a:r>
              <a:rPr lang="en-AU" dirty="0"/>
              <a:t>Or extract straight into the container, leave for a few days and scrape off the wax that will be on top of the honey and use plastic film to finish off.</a:t>
            </a:r>
          </a:p>
          <a:p>
            <a:r>
              <a:rPr lang="en-AU" dirty="0"/>
              <a:t>Or use more than one container with sieves as flow through sieves may be slow, especially in cool weather.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19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wooden, wood, lumber&#10;&#10;Description automatically generated">
            <a:extLst>
              <a:ext uri="{FF2B5EF4-FFF2-40B4-BE49-F238E27FC236}">
                <a16:creationId xmlns:a16="http://schemas.microsoft.com/office/drawing/2014/main" id="{63B4231C-479A-BCC8-8413-714F13D62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344E2-8C10-CD1E-F5CC-3DD5FAE39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/>
          <a:stretch/>
        </p:blipFill>
        <p:spPr>
          <a:xfrm>
            <a:off x="3119360" y="-267110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2589C6-7065-D8D9-6CFF-389C2AA2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Clearer board and the result </a:t>
            </a:r>
          </a:p>
        </p:txBody>
      </p:sp>
    </p:spTree>
    <p:extLst>
      <p:ext uri="{BB962C8B-B14F-4D97-AF65-F5344CB8AC3E}">
        <p14:creationId xmlns:p14="http://schemas.microsoft.com/office/powerpoint/2010/main" val="59527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733F-A6DD-A944-0604-8FC5CFA4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and tricks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5CAC-277A-D0CD-5CDB-4480081E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Put the </a:t>
            </a:r>
            <a:r>
              <a:rPr lang="en-AU" dirty="0" err="1"/>
              <a:t>cappings</a:t>
            </a:r>
            <a:r>
              <a:rPr lang="en-AU" dirty="0"/>
              <a:t> in a paint strainer bag and hang in a bucket for few days to get most of the honey out. </a:t>
            </a:r>
          </a:p>
          <a:p>
            <a:r>
              <a:rPr lang="en-AU" dirty="0"/>
              <a:t>When finished, tie the bag and wash 2 or 3 times in a bucket with cold water to remove remaining honey. Then hang to dry.</a:t>
            </a:r>
          </a:p>
          <a:p>
            <a:r>
              <a:rPr lang="en-AU" dirty="0"/>
              <a:t>Wash extraction gear in cold water first to remove wax etc. </a:t>
            </a:r>
          </a:p>
          <a:p>
            <a:r>
              <a:rPr lang="en-AU" dirty="0"/>
              <a:t>Use non-scratch clothes on plastic. Stainless steel pads on stainless steel. No detergents or chemicals. Hot water for dissolving honey.</a:t>
            </a:r>
          </a:p>
          <a:p>
            <a:r>
              <a:rPr lang="en-AU" dirty="0"/>
              <a:t>Have the bees clean out stickies and partially filled honey frames.</a:t>
            </a:r>
          </a:p>
          <a:p>
            <a:r>
              <a:rPr lang="en-AU" dirty="0"/>
              <a:t>Bottle after a few days to allow the honey to settle but not to get cold.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491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A133-EE13-6CF7-3A08-E23E88DA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April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799B-D224-AEA6-BACE-11F28D3F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Finnish taking your honey off – leave enough for your bees – 4 to 5 frames depending on the circumstances.  </a:t>
            </a:r>
          </a:p>
          <a:p>
            <a:r>
              <a:rPr lang="en-AU" dirty="0"/>
              <a:t>Prepare for pack down:</a:t>
            </a:r>
          </a:p>
          <a:p>
            <a:pPr marL="720725" indent="-720725">
              <a:buNone/>
            </a:pPr>
            <a:r>
              <a:rPr lang="en-AU" dirty="0"/>
              <a:t> -   	1 or 2 boxes for 8 frame wooden hives – no queen excluder and top box            full of honey.</a:t>
            </a:r>
          </a:p>
          <a:p>
            <a:pPr marL="720725" indent="-720725">
              <a:buNone/>
            </a:pPr>
            <a:r>
              <a:rPr lang="en-AU" dirty="0"/>
              <a:t> -   	1 box for 10 frame wooden or polystyrene hives.</a:t>
            </a:r>
          </a:p>
          <a:p>
            <a:pPr marL="720725" indent="-720725">
              <a:buNone/>
            </a:pPr>
            <a:r>
              <a:rPr lang="en-AU" dirty="0"/>
              <a:t> -	Leave no empty frames or spaces.</a:t>
            </a:r>
          </a:p>
          <a:p>
            <a:pPr marL="720725" indent="-720725">
              <a:buNone/>
            </a:pPr>
            <a:r>
              <a:rPr lang="en-AU" dirty="0"/>
              <a:t> -	Anzac Day is a good marker for pack down.</a:t>
            </a:r>
          </a:p>
          <a:p>
            <a:r>
              <a:rPr lang="en-AU" dirty="0"/>
              <a:t>Undertake Varroa tests: sugar shake, alcohol wash and drone uncapping.</a:t>
            </a:r>
          </a:p>
          <a:p>
            <a:r>
              <a:rPr lang="en-AU" dirty="0"/>
              <a:t>Report your findings on </a:t>
            </a:r>
            <a:r>
              <a:rPr lang="en-AU" dirty="0" err="1"/>
              <a:t>BeeMax</a:t>
            </a:r>
            <a:r>
              <a:rPr lang="en-AU" dirty="0"/>
              <a:t>.</a:t>
            </a:r>
          </a:p>
          <a:p>
            <a:r>
              <a:rPr lang="en-AU" dirty="0"/>
              <a:t>Sort, freeze and store unused frame.</a:t>
            </a:r>
          </a:p>
        </p:txBody>
      </p:sp>
    </p:spTree>
    <p:extLst>
      <p:ext uri="{BB962C8B-B14F-4D97-AF65-F5344CB8AC3E}">
        <p14:creationId xmlns:p14="http://schemas.microsoft.com/office/powerpoint/2010/main" val="99704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3629-5081-1E0F-B26F-8BB78F27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A52A-8B4F-9D22-146F-AD7A8A76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Argentine Ants are more of a problem to bees that I thought.</a:t>
            </a:r>
          </a:p>
          <a:p>
            <a:pPr marL="0" indent="0">
              <a:buNone/>
            </a:pPr>
            <a:r>
              <a:rPr lang="en-AU" dirty="0"/>
              <a:t>In NZ they have been found to overwhelm hives, kill bees and brood, steal the honey and spread Deformed Wing Virus.</a:t>
            </a:r>
          </a:p>
          <a:p>
            <a:pPr marL="0" indent="0">
              <a:buNone/>
            </a:pPr>
            <a:r>
              <a:rPr lang="en-AU" dirty="0"/>
              <a:t>In Victoria there is a major problem with Argentine Ants. </a:t>
            </a:r>
            <a:r>
              <a:rPr lang="en-US" dirty="0"/>
              <a:t>A giant colony of ants has been discovered spanning 100km across Melbourne.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Actions:</a:t>
            </a:r>
          </a:p>
          <a:p>
            <a:r>
              <a:rPr lang="en-AU" dirty="0"/>
              <a:t> see </a:t>
            </a:r>
            <a:r>
              <a:rPr lang="en-AU" dirty="0">
                <a:hlinkClick r:id="rId2"/>
              </a:rPr>
              <a:t>https://www.agric.wa.gov.au/pest-insects/argentine-ants?page=0%2C0</a:t>
            </a:r>
            <a:r>
              <a:rPr lang="en-AU" dirty="0"/>
              <a:t> for advice on identification and treatment.</a:t>
            </a:r>
          </a:p>
          <a:p>
            <a:r>
              <a:rPr lang="en-AU" dirty="0"/>
              <a:t>Reduce their access to water and food.</a:t>
            </a:r>
          </a:p>
          <a:p>
            <a:r>
              <a:rPr lang="en-AU" dirty="0"/>
              <a:t>Ensure that ants are not nesting in the hive or near it.</a:t>
            </a:r>
          </a:p>
          <a:p>
            <a:r>
              <a:rPr lang="en-AU" dirty="0"/>
              <a:t>Using grease or petroleum jelly on stand legs is a short-term solution as dirt will quickly cover it.</a:t>
            </a:r>
          </a:p>
        </p:txBody>
      </p:sp>
    </p:spTree>
    <p:extLst>
      <p:ext uri="{BB962C8B-B14F-4D97-AF65-F5344CB8AC3E}">
        <p14:creationId xmlns:p14="http://schemas.microsoft.com/office/powerpoint/2010/main" val="41760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537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Extracting honey</vt:lpstr>
      <vt:lpstr>I wont recreate the wheel</vt:lpstr>
      <vt:lpstr>PowerPoint Presentation</vt:lpstr>
      <vt:lpstr>Tips and tricks (1)</vt:lpstr>
      <vt:lpstr>PowerPoint Presentation</vt:lpstr>
      <vt:lpstr>Tips and tricks (2)</vt:lpstr>
      <vt:lpstr>April jobs</vt:lpstr>
      <vt:lpstr>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honey</dc:title>
  <dc:creator>Tony Wilsmore</dc:creator>
  <cp:lastModifiedBy>Tony Wilsmore</cp:lastModifiedBy>
  <cp:revision>1</cp:revision>
  <dcterms:created xsi:type="dcterms:W3CDTF">2023-04-08T01:10:18Z</dcterms:created>
  <dcterms:modified xsi:type="dcterms:W3CDTF">2023-04-10T01:17:07Z</dcterms:modified>
</cp:coreProperties>
</file>